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92" r:id="rId4"/>
    <p:sldId id="277" r:id="rId5"/>
    <p:sldId id="278" r:id="rId6"/>
    <p:sldId id="291" r:id="rId7"/>
    <p:sldId id="272" r:id="rId8"/>
    <p:sldId id="264" r:id="rId9"/>
    <p:sldId id="265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Муниципальное автономное дошкольное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 «Центр развития ребёнка – детский сад № 162» </a:t>
            </a:r>
            <a:br>
              <a:rPr lang="ru-RU" sz="2000" dirty="0" smtClean="0"/>
            </a:br>
            <a:r>
              <a:rPr lang="ru-RU" sz="2000" dirty="0" smtClean="0"/>
              <a:t>г. Пермь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4876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Мини-музей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«Пермский звериный стиль»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Авторы: Севастьянова Татьяна Викторовна, воспитатель; </a:t>
            </a:r>
            <a:r>
              <a:rPr lang="ru-RU" sz="2400" b="1" dirty="0" err="1" smtClean="0">
                <a:solidFill>
                  <a:srgbClr val="002060"/>
                </a:solidFill>
              </a:rPr>
              <a:t>Шишко</a:t>
            </a:r>
            <a:r>
              <a:rPr lang="ru-RU" sz="2400" b="1" dirty="0" smtClean="0">
                <a:solidFill>
                  <a:srgbClr val="002060"/>
                </a:solidFill>
              </a:rPr>
              <a:t> Е.В., </a:t>
            </a:r>
            <a:r>
              <a:rPr lang="ru-RU" b="1" dirty="0" smtClean="0">
                <a:solidFill>
                  <a:srgbClr val="002060"/>
                </a:solidFill>
              </a:rPr>
              <a:t>старший воспитатель.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 (50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267200"/>
            <a:ext cx="1819275" cy="151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Мини-музей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Виталий\Desktop\ПЗС дети шоп\IMG_69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4064000" cy="2524760"/>
          </a:xfrm>
          <a:prstGeom prst="rect">
            <a:avLst/>
          </a:prstGeom>
          <a:noFill/>
        </p:spPr>
      </p:pic>
      <p:pic>
        <p:nvPicPr>
          <p:cNvPr id="4099" name="Picture 3" descr="C:\Users\Виталий\Desktop\ПЗС дети шоп\IMG_69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66800"/>
            <a:ext cx="4064000" cy="2544763"/>
          </a:xfrm>
          <a:prstGeom prst="rect">
            <a:avLst/>
          </a:prstGeom>
          <a:noFill/>
        </p:spPr>
      </p:pic>
      <p:pic>
        <p:nvPicPr>
          <p:cNvPr id="4100" name="Picture 4" descr="C:\Users\Виталий\Desktop\ПЗС дети шоп\IMG_69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28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Виталий\Desktop\для музея\сказ прикамь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155" y="0"/>
            <a:ext cx="254784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Цель, задачи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51267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Цель: </a:t>
            </a:r>
          </a:p>
          <a:p>
            <a:pPr>
              <a:buNone/>
            </a:pPr>
            <a:r>
              <a:rPr lang="ru-RU" sz="4000" dirty="0" smtClean="0"/>
              <a:t>Приобщение старших дошкольников к историческому прошлому Пермского края </a:t>
            </a:r>
            <a:r>
              <a:rPr lang="ru-RU" sz="4000" dirty="0" smtClean="0"/>
              <a:t>совместными </a:t>
            </a:r>
          </a:p>
          <a:p>
            <a:pPr>
              <a:buNone/>
            </a:pPr>
            <a:r>
              <a:rPr lang="ru-RU" sz="4000" dirty="0" smtClean="0"/>
              <a:t>усилиями </a:t>
            </a:r>
            <a:r>
              <a:rPr lang="ru-RU" sz="4000" dirty="0" smtClean="0"/>
              <a:t>педагогов и родителей</a:t>
            </a:r>
            <a:r>
              <a:rPr lang="ru-RU" sz="4000" dirty="0" smtClean="0"/>
              <a:t>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None/>
            </a:pPr>
            <a:r>
              <a:rPr lang="ru-RU" sz="4000" dirty="0" smtClean="0"/>
              <a:t>формировать у детей элементарные представления о древнем виде искусства </a:t>
            </a:r>
            <a:r>
              <a:rPr lang="ru-RU" sz="4000" dirty="0" err="1" smtClean="0"/>
              <a:t>Прикамья</a:t>
            </a:r>
            <a:r>
              <a:rPr lang="ru-RU" sz="4000" dirty="0" smtClean="0"/>
              <a:t> (ПЗС);</a:t>
            </a:r>
          </a:p>
          <a:p>
            <a:pPr>
              <a:buNone/>
            </a:pPr>
            <a:r>
              <a:rPr lang="ru-RU" sz="4000" dirty="0" smtClean="0"/>
              <a:t>- познакомить детей с древними традициями звериного стиля(выбор сюжетов, образов, материалов);</a:t>
            </a:r>
          </a:p>
          <a:p>
            <a:pPr>
              <a:buNone/>
            </a:pPr>
            <a:r>
              <a:rPr lang="ru-RU" sz="4000" dirty="0" smtClean="0"/>
              <a:t>- обогащать словарь детей по теме проекта;</a:t>
            </a:r>
          </a:p>
          <a:p>
            <a:pPr>
              <a:buNone/>
            </a:pPr>
            <a:r>
              <a:rPr lang="ru-RU" sz="4000" dirty="0" smtClean="0"/>
              <a:t>- воспитывать эмоциональную отзывчивость на средства художественной выразительности, присущие ПЗС;</a:t>
            </a:r>
          </a:p>
          <a:p>
            <a:pPr>
              <a:buNone/>
            </a:pPr>
            <a:r>
              <a:rPr lang="ru-RU" sz="4000" dirty="0" smtClean="0"/>
              <a:t>- повысить компетентность и заинтересованность родителей в обсуждении вопросов древнего творчества людей </a:t>
            </a:r>
            <a:r>
              <a:rPr lang="ru-RU" sz="4000" dirty="0" err="1" smtClean="0"/>
              <a:t>Прикамья</a:t>
            </a:r>
            <a:r>
              <a:rPr lang="ru-RU" sz="4000" dirty="0" smtClean="0"/>
              <a:t> с детьми за пределами детского сада.</a:t>
            </a:r>
          </a:p>
          <a:p>
            <a:pPr>
              <a:buNone/>
            </a:pP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Экспонаты музея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73633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Аннотация музейной коллекции:</a:t>
            </a:r>
            <a:r>
              <a:rPr lang="ru-RU" dirty="0" smtClean="0"/>
              <a:t> </a:t>
            </a:r>
          </a:p>
          <a:p>
            <a:r>
              <a:rPr lang="ru-RU" dirty="0" smtClean="0"/>
              <a:t>- макет ЦУМа г. Перми;</a:t>
            </a:r>
          </a:p>
          <a:p>
            <a:r>
              <a:rPr lang="ru-RU" dirty="0" smtClean="0"/>
              <a:t>- книги о ПЗС;</a:t>
            </a:r>
          </a:p>
          <a:p>
            <a:r>
              <a:rPr lang="ru-RU" dirty="0" smtClean="0"/>
              <a:t>- закладки «ПЗС»;</a:t>
            </a:r>
          </a:p>
          <a:p>
            <a:r>
              <a:rPr lang="ru-RU" dirty="0" smtClean="0"/>
              <a:t>- макет скульптурной композиции «Река-Кама»;</a:t>
            </a:r>
          </a:p>
          <a:p>
            <a:r>
              <a:rPr lang="ru-RU" dirty="0" smtClean="0"/>
              <a:t>- лепные фигурки в стиле ПЗС, выполненные детьми;</a:t>
            </a:r>
          </a:p>
          <a:p>
            <a:r>
              <a:rPr lang="ru-RU" dirty="0" smtClean="0"/>
              <a:t>- фотографии с совместными работами детей  родителей на родительском клубе «Сотворчество»;</a:t>
            </a:r>
          </a:p>
          <a:p>
            <a:r>
              <a:rPr lang="ru-RU" dirty="0" smtClean="0"/>
              <a:t>- мелкая пластика «Медведь»;</a:t>
            </a:r>
          </a:p>
          <a:p>
            <a:r>
              <a:rPr lang="ru-RU" dirty="0" smtClean="0"/>
              <a:t>- фотографии, иллюстрации оригиналов фигурок ПЗС;</a:t>
            </a:r>
          </a:p>
          <a:p>
            <a:r>
              <a:rPr lang="ru-RU" dirty="0" smtClean="0"/>
              <a:t>- карта Пермского края с обозначением мест нахождения изделий ПЗС;</a:t>
            </a:r>
          </a:p>
          <a:p>
            <a:r>
              <a:rPr lang="ru-RU" dirty="0" smtClean="0"/>
              <a:t>- герб и флаг Пермского края;</a:t>
            </a:r>
          </a:p>
          <a:p>
            <a:r>
              <a:rPr lang="ru-RU" dirty="0" smtClean="0"/>
              <a:t>- фигурки (игрушки) зверей и птиц нашего Пермского края;</a:t>
            </a:r>
          </a:p>
          <a:p>
            <a:r>
              <a:rPr lang="ru-RU" dirty="0" smtClean="0"/>
              <a:t>- лоток с песком и кисточками для экспериментирования;</a:t>
            </a:r>
          </a:p>
          <a:p>
            <a:r>
              <a:rPr lang="ru-RU" dirty="0" smtClean="0"/>
              <a:t>- художественно-дидактическая игра «Собери из частей»;</a:t>
            </a:r>
          </a:p>
          <a:p>
            <a:r>
              <a:rPr lang="ru-RU" dirty="0" smtClean="0"/>
              <a:t>- разработка НОД «Знакомство с ПЗС»;</a:t>
            </a:r>
          </a:p>
          <a:p>
            <a:r>
              <a:rPr lang="ru-RU" dirty="0" smtClean="0"/>
              <a:t>- презентация «Пермский звериный стиль»;</a:t>
            </a:r>
          </a:p>
          <a:p>
            <a:r>
              <a:rPr lang="ru-RU" dirty="0" smtClean="0"/>
              <a:t>- видеоматериал о «ПЗС»;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Виталий\Desktop\карт ПЗС\пзс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8852" y="152400"/>
            <a:ext cx="288514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Многие предметы металлической скульптуры звериного стиля обнаружены в пределах Верхнего </a:t>
            </a:r>
            <a:r>
              <a:rPr lang="ru-RU" sz="2000" dirty="0" err="1" smtClean="0">
                <a:solidFill>
                  <a:srgbClr val="002060"/>
                </a:solidFill>
              </a:rPr>
              <a:t>Прикамья</a:t>
            </a:r>
            <a:r>
              <a:rPr lang="ru-RU" sz="2000" dirty="0" smtClean="0">
                <a:solidFill>
                  <a:srgbClr val="002060"/>
                </a:solidFill>
              </a:rPr>
              <a:t>.  Были найдены ажурные фигурки, подвески, объемные изображения животных, птиц, людей и         фантастических существ.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1" name="Picture 3" descr="C:\Users\Виталий\Desktop\П,КРАЙ музей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4724400" cy="5181600"/>
          </a:xfrm>
          <a:prstGeom prst="rect">
            <a:avLst/>
          </a:prstGeom>
          <a:noFill/>
        </p:spPr>
      </p:pic>
      <p:pic>
        <p:nvPicPr>
          <p:cNvPr id="7" name="Рисунок 6" descr="i (49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196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 (45)"/>
          <p:cNvPicPr/>
          <p:nvPr/>
        </p:nvPicPr>
        <p:blipFill>
          <a:blip r:embed="rId4"/>
          <a:srcRect l="16716" r="22060"/>
          <a:stretch>
            <a:fillRect/>
          </a:stretch>
        </p:blipFill>
        <p:spPr bwMode="auto">
          <a:xfrm>
            <a:off x="5410200" y="16764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1" descr="i (4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762000"/>
            <a:ext cx="3048000" cy="281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Стилизованные изображения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19200"/>
            <a:ext cx="48006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 descr="C:\Users\Виталий\Desktop\П,КРАЙ музей\ПЗС картинки\пзс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7965" y="3733800"/>
            <a:ext cx="4386035" cy="3124200"/>
          </a:xfrm>
          <a:prstGeom prst="rect">
            <a:avLst/>
          </a:prstGeom>
          <a:noFill/>
        </p:spPr>
      </p:pic>
      <p:pic>
        <p:nvPicPr>
          <p:cNvPr id="9" name="Picture 5" descr="C:\Users\Виталий\Desktop\П,КРАЙ музей\ПЗС картинки\пзс медвед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286000"/>
            <a:ext cx="2076450" cy="2209800"/>
          </a:xfrm>
          <a:prstGeom prst="rect">
            <a:avLst/>
          </a:prstGeom>
          <a:noFill/>
        </p:spPr>
      </p:pic>
      <p:pic>
        <p:nvPicPr>
          <p:cNvPr id="11" name="Picture 3" descr="C:\Users\Виталий\Desktop\П,КРАЙ музей\ПЗС картинки\пзс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0" y="4876800"/>
            <a:ext cx="2057400" cy="1706880"/>
          </a:xfrm>
          <a:prstGeom prst="rect">
            <a:avLst/>
          </a:prstGeom>
          <a:noFill/>
        </p:spPr>
      </p:pic>
      <p:pic>
        <p:nvPicPr>
          <p:cNvPr id="12" name="Picture 3" descr="C:\Users\Виталий\Desktop\пряж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3886200"/>
            <a:ext cx="2590799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ПЗС на занятиях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Виталий\Desktop\IMG_42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4648200" cy="2905125"/>
          </a:xfrm>
          <a:prstGeom prst="rect">
            <a:avLst/>
          </a:prstGeom>
          <a:noFill/>
        </p:spPr>
      </p:pic>
      <p:pic>
        <p:nvPicPr>
          <p:cNvPr id="1027" name="Picture 3" descr="C:\Users\Виталий\Desktop\IMG_42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3581400" cy="5741722"/>
          </a:xfrm>
          <a:prstGeom prst="rect">
            <a:avLst/>
          </a:prstGeom>
          <a:noFill/>
        </p:spPr>
      </p:pic>
      <p:pic>
        <p:nvPicPr>
          <p:cNvPr id="1028" name="Picture 4" descr="C:\Users\Виталий\Desktop\IMG_42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51624"/>
            <a:ext cx="4648200" cy="286321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ПЗС в архитектуре и скульптуре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Виталий\Desktop\П,КРАЙ музей\ПЗС картинки\река- кама скульптур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86200"/>
            <a:ext cx="4343400" cy="2781300"/>
          </a:xfrm>
          <a:prstGeom prst="rect">
            <a:avLst/>
          </a:prstGeom>
          <a:noFill/>
        </p:spPr>
      </p:pic>
      <p:pic>
        <p:nvPicPr>
          <p:cNvPr id="1027" name="Picture 3" descr="C:\Users\Виталий\Desktop\П,КРАЙ музей\ПЗС картинки\цу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4343400" cy="2703488"/>
          </a:xfrm>
          <a:prstGeom prst="rect">
            <a:avLst/>
          </a:prstGeom>
          <a:noFill/>
        </p:spPr>
      </p:pic>
      <p:pic>
        <p:nvPicPr>
          <p:cNvPr id="4" name="Picture 3" descr="C:\Users\Виталий\Pictures\Picasa\Exports\пзс апр\IMG_42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2952" y="3886200"/>
            <a:ext cx="4267200" cy="2819400"/>
          </a:xfrm>
          <a:prstGeom prst="rect">
            <a:avLst/>
          </a:prstGeom>
          <a:noFill/>
        </p:spPr>
      </p:pic>
      <p:pic>
        <p:nvPicPr>
          <p:cNvPr id="1028" name="Picture 4" descr="C:\Users\Виталий\Pictures\Picasa\Exports\пзс апр\IMG_42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990600"/>
            <a:ext cx="4267200" cy="267233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Создание копий предметов ПЗС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из соленого теста родителями для экспонатов музея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Виталий\Pictures\Picasa\Exports\ПЗС дети шоп\20180218_143026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0"/>
            <a:ext cx="1524000" cy="2057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633" y="1295400"/>
            <a:ext cx="2638167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3" descr="C:\Users\Виталий\Pictures\Picasa\Exports\ПЗС дети шоп\20180218_143026-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5995" y="4648200"/>
            <a:ext cx="2508197" cy="1905000"/>
          </a:xfrm>
          <a:prstGeom prst="rect">
            <a:avLst/>
          </a:prstGeom>
          <a:noFill/>
        </p:spPr>
      </p:pic>
      <p:pic>
        <p:nvPicPr>
          <p:cNvPr id="1028" name="Picture 4" descr="C:\Users\Виталий\Pictures\Picasa\Exports\ПЗС дети шоп\20180218_143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495800"/>
            <a:ext cx="3429000" cy="2155984"/>
          </a:xfrm>
          <a:prstGeom prst="rect">
            <a:avLst/>
          </a:prstGeom>
          <a:noFill/>
        </p:spPr>
      </p:pic>
      <p:pic>
        <p:nvPicPr>
          <p:cNvPr id="7" name="Рисунок 6" descr="i (45)"/>
          <p:cNvPicPr/>
          <p:nvPr/>
        </p:nvPicPr>
        <p:blipFill>
          <a:blip r:embed="rId6"/>
          <a:srcRect l="16716" r="22060"/>
          <a:stretch>
            <a:fillRect/>
          </a:stretch>
        </p:blipFill>
        <p:spPr bwMode="auto">
          <a:xfrm>
            <a:off x="4876800" y="12954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Детские работы «</a:t>
            </a:r>
            <a:r>
              <a:rPr lang="ru-RU" sz="3600" b="1" dirty="0" err="1" smtClean="0">
                <a:solidFill>
                  <a:srgbClr val="FF0000"/>
                </a:solidFill>
              </a:rPr>
              <a:t>ПЗС-Кони</a:t>
            </a:r>
            <a:r>
              <a:rPr lang="ru-RU" sz="3600" b="1" dirty="0" smtClean="0">
                <a:solidFill>
                  <a:srgbClr val="FF0000"/>
                </a:solidFill>
              </a:rPr>
              <a:t>»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из пластилина в изостудии «Радуга»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Виталий\Desktop\ПЗС дети шоп\IMG_69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962400"/>
            <a:ext cx="4064000" cy="2529840"/>
          </a:xfrm>
          <a:prstGeom prst="rect">
            <a:avLst/>
          </a:prstGeom>
          <a:noFill/>
        </p:spPr>
      </p:pic>
      <p:pic>
        <p:nvPicPr>
          <p:cNvPr id="3074" name="Picture 2" descr="C:\Users\Виталий\Desktop\ПЗС дети шоп\IMG_6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4064000" cy="2535237"/>
          </a:xfrm>
          <a:prstGeom prst="rect">
            <a:avLst/>
          </a:prstGeom>
          <a:noFill/>
        </p:spPr>
      </p:pic>
      <p:pic>
        <p:nvPicPr>
          <p:cNvPr id="3076" name="Picture 4" descr="C:\Users\Виталий\Desktop\ПЗС дети шоп\IMG_69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219200"/>
            <a:ext cx="4064000" cy="2524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308</TotalTime>
  <Words>296</Words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Муниципальное автономное дошкольное образовательное учреждение  «Центр развития ребёнка – детский сад № 162»  г. Пермь </vt:lpstr>
      <vt:lpstr>Цель, задачи</vt:lpstr>
      <vt:lpstr>Экспонаты музея</vt:lpstr>
      <vt:lpstr>Многие предметы металлической скульптуры звериного стиля обнаружены в пределах Верхнего Прикамья.  Были найдены ажурные фигурки, подвески, объемные изображения животных, птиц, людей и         фантастических существ. </vt:lpstr>
      <vt:lpstr>Стилизованные изображения </vt:lpstr>
      <vt:lpstr> ПЗС на занятиях</vt:lpstr>
      <vt:lpstr>ПЗС в архитектуре и скульптуре</vt:lpstr>
      <vt:lpstr>Создание копий предметов ПЗС  из соленого теста родителями для экспонатов музея</vt:lpstr>
      <vt:lpstr>Детские работы «ПЗС-Кони»  из пластилина в изостудии «Радуга»</vt:lpstr>
      <vt:lpstr>Мини-музей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Microsoft</cp:lastModifiedBy>
  <cp:revision>37</cp:revision>
  <dcterms:created xsi:type="dcterms:W3CDTF">2018-02-02T05:38:10Z</dcterms:created>
  <dcterms:modified xsi:type="dcterms:W3CDTF">2020-02-09T08:16:57Z</dcterms:modified>
</cp:coreProperties>
</file>